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9" r:id="rId1"/>
  </p:sldMasterIdLst>
  <p:sldIdLst>
    <p:sldId id="256" r:id="rId2"/>
    <p:sldId id="257" r:id="rId3"/>
    <p:sldId id="259" r:id="rId4"/>
    <p:sldId id="26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12"/>
  </p:normalViewPr>
  <p:slideViewPr>
    <p:cSldViewPr snapToGrid="0" snapToObjects="1">
      <p:cViewPr varScale="1">
        <p:scale>
          <a:sx n="125" d="100"/>
          <a:sy n="125" d="100"/>
        </p:scale>
        <p:origin x="143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62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369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941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70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511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58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651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931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41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53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767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776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Graphs And Numbers">
            <a:extLst>
              <a:ext uri="{FF2B5EF4-FFF2-40B4-BE49-F238E27FC236}">
                <a16:creationId xmlns:a16="http://schemas.microsoft.com/office/drawing/2014/main" id="{3F2F5B26-FD60-60E9-F55B-F82DB0AD15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4918" r="9867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 b="1" dirty="0">
                <a:solidFill>
                  <a:schemeClr val="tx2">
                    <a:lumMod val="50000"/>
                  </a:schemeClr>
                </a:solidFill>
              </a:rPr>
              <a:t>Global Economic Trends: Analyzing GDP Growth Across Countries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1800" b="1" dirty="0">
                <a:solidFill>
                  <a:schemeClr val="tx2">
                    <a:lumMod val="75000"/>
                  </a:schemeClr>
                </a:solidFill>
              </a:rPr>
              <a:t>Group 9</a:t>
            </a:r>
          </a:p>
          <a:p>
            <a:pPr>
              <a:lnSpc>
                <a:spcPct val="90000"/>
              </a:lnSpc>
            </a:pPr>
            <a:r>
              <a:rPr lang="en-US" sz="1800" b="1" dirty="0">
                <a:solidFill>
                  <a:schemeClr val="tx2">
                    <a:lumMod val="75000"/>
                  </a:schemeClr>
                </a:solidFill>
              </a:rPr>
              <a:t>Abhiram </a:t>
            </a:r>
            <a:r>
              <a:rPr lang="en-US" sz="1800" b="1" dirty="0" err="1">
                <a:solidFill>
                  <a:schemeClr val="tx2">
                    <a:lumMod val="75000"/>
                  </a:schemeClr>
                </a:solidFill>
              </a:rPr>
              <a:t>Kattunga</a:t>
            </a:r>
            <a:endParaRPr lang="en-US" sz="1800" b="1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800" b="1" dirty="0">
                <a:solidFill>
                  <a:schemeClr val="tx2">
                    <a:lumMod val="75000"/>
                  </a:schemeClr>
                </a:solidFill>
              </a:rPr>
              <a:t>Sai Surya Teja </a:t>
            </a:r>
            <a:r>
              <a:rPr lang="en-US" sz="1800" b="1" dirty="0" err="1">
                <a:solidFill>
                  <a:schemeClr val="tx2">
                    <a:lumMod val="75000"/>
                  </a:schemeClr>
                </a:solidFill>
              </a:rPr>
              <a:t>Medisetty</a:t>
            </a:r>
            <a:endParaRPr lang="en-US" sz="1800" b="1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800" b="1" dirty="0">
                <a:solidFill>
                  <a:schemeClr val="tx2">
                    <a:lumMod val="75000"/>
                  </a:schemeClr>
                </a:solidFill>
              </a:rPr>
              <a:t>Sai Sampadaa </a:t>
            </a:r>
            <a:r>
              <a:rPr lang="en-US" sz="1800" b="1" dirty="0" err="1">
                <a:solidFill>
                  <a:schemeClr val="tx2">
                    <a:lumMod val="75000"/>
                  </a:schemeClr>
                </a:solidFill>
              </a:rPr>
              <a:t>Gomatham</a:t>
            </a:r>
            <a:endParaRPr lang="en-US" sz="1800" b="1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800" b="1" dirty="0">
                <a:solidFill>
                  <a:schemeClr val="tx2">
                    <a:lumMod val="75000"/>
                  </a:schemeClr>
                </a:solidFill>
              </a:rPr>
              <a:t>Jayanth </a:t>
            </a:r>
            <a:r>
              <a:rPr lang="en-US" sz="1800" b="1" dirty="0" err="1">
                <a:solidFill>
                  <a:schemeClr val="tx2">
                    <a:lumMod val="75000"/>
                  </a:schemeClr>
                </a:solidFill>
              </a:rPr>
              <a:t>Kodamanchili</a:t>
            </a:r>
            <a:endParaRPr lang="en-US" sz="18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E68095-1B2E-B323-4679-DE3E079A1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48" y="1"/>
            <a:ext cx="6384774" cy="147884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Introduction to the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01CC2-57E7-7A13-E4F8-C5ED6C313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78844"/>
            <a:ext cx="6050844" cy="5014031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buNone/>
            </a:pPr>
            <a:r>
              <a:rPr lang="en-US" sz="4300" dirty="0"/>
              <a:t>       </a:t>
            </a:r>
            <a:r>
              <a:rPr lang="en-US" sz="5600" dirty="0"/>
              <a:t>In this project, we developed an interactive dashboard to analyze and visualize </a:t>
            </a:r>
            <a:r>
              <a:rPr lang="en-US" sz="5600" b="1" dirty="0"/>
              <a:t>global GDP trends</a:t>
            </a:r>
            <a:r>
              <a:rPr lang="en-US" sz="5600" dirty="0"/>
              <a:t> across over 200 countries from </a:t>
            </a:r>
            <a:r>
              <a:rPr lang="en-US" sz="5600" b="1" dirty="0"/>
              <a:t>1960 to 2020</a:t>
            </a:r>
            <a:r>
              <a:rPr lang="en-US" sz="5600" dirty="0"/>
              <a:t>.</a:t>
            </a:r>
            <a:br>
              <a:rPr lang="en-US" sz="5600" dirty="0"/>
            </a:br>
            <a:r>
              <a:rPr lang="en-US" sz="5600" dirty="0"/>
              <a:t>Our main objective was to create a platform where users can easily explore economic indicators like </a:t>
            </a:r>
            <a:r>
              <a:rPr lang="en-US" sz="5600" b="1" dirty="0"/>
              <a:t>GDP Growth (%)</a:t>
            </a:r>
            <a:r>
              <a:rPr lang="en-US" sz="5600" dirty="0"/>
              <a:t>, </a:t>
            </a:r>
            <a:r>
              <a:rPr lang="en-US" sz="5600" b="1" dirty="0"/>
              <a:t>GDP per Capita Growth (%)</a:t>
            </a:r>
            <a:r>
              <a:rPr lang="en-US" sz="5600" dirty="0"/>
              <a:t>, and </a:t>
            </a:r>
            <a:r>
              <a:rPr lang="en-US" sz="5600" b="1" dirty="0"/>
              <a:t>GDP per Capita (USD)</a:t>
            </a:r>
            <a:r>
              <a:rPr lang="en-US" sz="5600" dirty="0"/>
              <a:t> using dynamic visualizations.</a:t>
            </a:r>
          </a:p>
          <a:p>
            <a:pPr>
              <a:lnSpc>
                <a:spcPct val="120000"/>
              </a:lnSpc>
              <a:buNone/>
            </a:pPr>
            <a:r>
              <a:rPr lang="en-US" sz="5600" dirty="0"/>
              <a:t>       The task involved answering three key questions: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5600" b="1" dirty="0"/>
              <a:t>What?</a:t>
            </a:r>
            <a:r>
              <a:rPr lang="en-US" sz="5600" dirty="0"/>
              <a:t> — We aimed to present historical economic growth patterns across different countries and regions, making complex data accessible and understandable through visual storytelling.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5600" b="1" dirty="0"/>
              <a:t>Why?</a:t>
            </a:r>
            <a:r>
              <a:rPr lang="en-US" sz="5600" dirty="0"/>
              <a:t> — Understanding GDP trends is critical for analyzing a nation's economic health, comparing global growth patterns, and predicting future economic outcomes.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5600" b="1" dirty="0"/>
              <a:t>How?</a:t>
            </a:r>
            <a:r>
              <a:rPr lang="en-US" sz="5600" dirty="0"/>
              <a:t> — We built the dashboard using </a:t>
            </a:r>
            <a:r>
              <a:rPr lang="en-US" sz="5600" b="1" dirty="0"/>
              <a:t>HTML</a:t>
            </a:r>
            <a:r>
              <a:rPr lang="en-US" sz="5600" dirty="0"/>
              <a:t>, </a:t>
            </a:r>
            <a:r>
              <a:rPr lang="en-US" sz="5600" b="1" dirty="0"/>
              <a:t>CSS</a:t>
            </a:r>
            <a:r>
              <a:rPr lang="en-US" sz="5600" dirty="0"/>
              <a:t>, and </a:t>
            </a:r>
            <a:r>
              <a:rPr lang="en-US" sz="5600" b="1" dirty="0"/>
              <a:t>JavaScript</a:t>
            </a:r>
            <a:r>
              <a:rPr lang="en-US" sz="5600" dirty="0"/>
              <a:t>, leveraging libraries such as </a:t>
            </a:r>
            <a:r>
              <a:rPr lang="en-US" sz="5600" b="1" dirty="0"/>
              <a:t>D3.js</a:t>
            </a:r>
            <a:r>
              <a:rPr lang="en-US" sz="5600" dirty="0"/>
              <a:t> for the choropleth map and </a:t>
            </a:r>
            <a:r>
              <a:rPr lang="en-US" sz="5600" b="1" dirty="0" err="1"/>
              <a:t>Chart.js</a:t>
            </a:r>
            <a:r>
              <a:rPr lang="en-US" sz="5600" dirty="0"/>
              <a:t> for line, bar, scatter, and pie charts.</a:t>
            </a:r>
            <a:br>
              <a:rPr lang="en-US" sz="5600" dirty="0"/>
            </a:br>
            <a:r>
              <a:rPr lang="en-US" sz="5600" dirty="0"/>
              <a:t>The dashboard allows users to select countries, adjust the timeline, switch visualization types, view comparative insights, explore GDP tables, and even predict the next year's GDP values.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5600" dirty="0"/>
              <a:t>Through this project, we combined </a:t>
            </a:r>
            <a:r>
              <a:rPr lang="en-US" sz="5600" b="1" dirty="0"/>
              <a:t>data processing, web development, and interactive design</a:t>
            </a:r>
            <a:r>
              <a:rPr lang="en-US" sz="5600" dirty="0"/>
              <a:t> to create a meaningful visualization tool that supports economic analysis in an engaging and user-friendly way.</a:t>
            </a:r>
          </a:p>
          <a:p>
            <a:pPr marL="0" indent="0">
              <a:buNone/>
            </a:pPr>
            <a:endParaRPr lang="en-US" sz="900" dirty="0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4C39040A-ED95-1E2B-8A1F-3771B55AD2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676" r="34796" b="-1"/>
          <a:stretch/>
        </p:blipFill>
        <p:spPr>
          <a:xfrm>
            <a:off x="6050844" y="10"/>
            <a:ext cx="3093156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41661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8950" y="0"/>
            <a:ext cx="6118093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5902" y="1839884"/>
            <a:ext cx="6118095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190134" y="832294"/>
            <a:ext cx="6857999" cy="5192552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Untitled design.mp4">
            <a:hlinkClick r:id="" action="ppaction://media"/>
            <a:extLst>
              <a:ext uri="{FF2B5EF4-FFF2-40B4-BE49-F238E27FC236}">
                <a16:creationId xmlns:a16="http://schemas.microsoft.com/office/drawing/2014/main" id="{C98ECB1B-1516-36AF-AE5C-A4009A8F66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900" y="1050132"/>
            <a:ext cx="8458200" cy="47577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A699F6-617C-4B4A-72BD-AC0F27AF8935}"/>
              </a:ext>
            </a:extLst>
          </p:cNvPr>
          <p:cNvSpPr txBox="1"/>
          <p:nvPr/>
        </p:nvSpPr>
        <p:spPr>
          <a:xfrm>
            <a:off x="342900" y="135467"/>
            <a:ext cx="62159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+mj-lt"/>
              </a:rPr>
              <a:t>Dashboard 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3598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84972F-8BE0-DF2D-D5F1-7001E9CB6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3779" y="365125"/>
            <a:ext cx="5241570" cy="1565275"/>
          </a:xfrm>
        </p:spPr>
        <p:txBody>
          <a:bodyPr>
            <a:normAutofit/>
          </a:bodyPr>
          <a:lstStyle/>
          <a:p>
            <a:r>
              <a:rPr lang="en-US" b="1" dirty="0"/>
              <a:t>Conclusion and Improvements</a:t>
            </a:r>
          </a:p>
        </p:txBody>
      </p:sp>
      <p:pic>
        <p:nvPicPr>
          <p:cNvPr id="5" name="Picture 4" descr="A world map made of pins and strings">
            <a:extLst>
              <a:ext uri="{FF2B5EF4-FFF2-40B4-BE49-F238E27FC236}">
                <a16:creationId xmlns:a16="http://schemas.microsoft.com/office/drawing/2014/main" id="{44179BFA-D061-4CE3-111B-D95627BC05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98" r="26551" b="-1"/>
          <a:stretch/>
        </p:blipFill>
        <p:spPr>
          <a:xfrm>
            <a:off x="20" y="10"/>
            <a:ext cx="3352780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FE346-CE79-B825-B4A7-09394ABE3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6089" y="2054579"/>
            <a:ext cx="6073422" cy="454942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700" b="1" dirty="0"/>
              <a:t>Conclusion</a:t>
            </a:r>
          </a:p>
          <a:p>
            <a:pPr>
              <a:buNone/>
            </a:pPr>
            <a:r>
              <a:rPr lang="en-US" sz="1700" dirty="0"/>
              <a:t>We successfully developed an interactive dashboard that visualizes </a:t>
            </a:r>
            <a:r>
              <a:rPr lang="en-US" sz="1700" b="1" dirty="0"/>
              <a:t>60 years of global GDP trends</a:t>
            </a:r>
            <a:r>
              <a:rPr lang="en-US" sz="1700" dirty="0"/>
              <a:t> across 200+ countries.</a:t>
            </a:r>
            <a:br>
              <a:rPr lang="en-US" sz="1700" dirty="0"/>
            </a:br>
            <a:r>
              <a:rPr lang="en-US" sz="1700" dirty="0"/>
              <a:t>By combining </a:t>
            </a:r>
            <a:r>
              <a:rPr lang="en-US" sz="1700" b="1" dirty="0"/>
              <a:t>dynamic charts</a:t>
            </a:r>
            <a:r>
              <a:rPr lang="en-US" sz="1700" dirty="0"/>
              <a:t>, a </a:t>
            </a:r>
            <a:r>
              <a:rPr lang="en-US" sz="1700" b="1" dirty="0"/>
              <a:t>world choropleth map</a:t>
            </a:r>
            <a:r>
              <a:rPr lang="en-US" sz="1700" dirty="0"/>
              <a:t>, </a:t>
            </a:r>
            <a:r>
              <a:rPr lang="en-US" sz="1700" b="1" dirty="0"/>
              <a:t>data tables</a:t>
            </a:r>
            <a:r>
              <a:rPr lang="en-US" sz="1700" dirty="0"/>
              <a:t>, and </a:t>
            </a:r>
            <a:r>
              <a:rPr lang="en-US" sz="1700" b="1" dirty="0"/>
              <a:t>prediction tools</a:t>
            </a:r>
            <a:r>
              <a:rPr lang="en-US" sz="1700" dirty="0"/>
              <a:t>, we made economic insights simple, engaging, and accessible for users.</a:t>
            </a:r>
            <a:br>
              <a:rPr lang="en-US" sz="1700" dirty="0"/>
            </a:br>
            <a:r>
              <a:rPr lang="en-US" sz="1700" dirty="0"/>
              <a:t>The platform emphasizes </a:t>
            </a:r>
            <a:r>
              <a:rPr lang="en-US" sz="1700" b="1" dirty="0"/>
              <a:t>clarity, interactivity, and real-time exploration</a:t>
            </a:r>
            <a:r>
              <a:rPr lang="en-US" sz="1700" dirty="0"/>
              <a:t> of historical economic patterns.</a:t>
            </a:r>
          </a:p>
          <a:p>
            <a:pPr>
              <a:buNone/>
            </a:pPr>
            <a:r>
              <a:rPr lang="en-US" sz="1700" b="1" dirty="0"/>
              <a:t>Possible Improvements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Add more indicators</a:t>
            </a:r>
            <a:r>
              <a:rPr lang="en-US" sz="1700" dirty="0"/>
              <a:t> like Inflation and Unemployment for deeper analysis.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Implement machine learning models</a:t>
            </a:r>
            <a:r>
              <a:rPr lang="en-US" sz="1700" dirty="0"/>
              <a:t> for more accurate GDP forecasting.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Integrate real-time data APIs</a:t>
            </a:r>
            <a:r>
              <a:rPr lang="en-US" sz="1700" dirty="0"/>
              <a:t> for automatic updates.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Enhance mobile optimization</a:t>
            </a:r>
            <a:r>
              <a:rPr lang="en-US" sz="1700" dirty="0"/>
              <a:t> and accessibility features.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6037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43</TotalTime>
  <Words>367</Words>
  <Application>Microsoft Macintosh PowerPoint</Application>
  <PresentationFormat>On-screen Show (4:3)</PresentationFormat>
  <Paragraphs>22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2013 - 2022 Theme</vt:lpstr>
      <vt:lpstr>Global Economic Trends: Analyzing GDP Growth Across Countries</vt:lpstr>
      <vt:lpstr>Introduction to the Visualization</vt:lpstr>
      <vt:lpstr>PowerPoint Presentation</vt:lpstr>
      <vt:lpstr>Conclusion and Improvements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SaiSampadaa Gomatham</cp:lastModifiedBy>
  <cp:revision>2</cp:revision>
  <dcterms:created xsi:type="dcterms:W3CDTF">2013-01-27T09:14:16Z</dcterms:created>
  <dcterms:modified xsi:type="dcterms:W3CDTF">2025-04-28T01:03:16Z</dcterms:modified>
  <cp:category/>
</cp:coreProperties>
</file>

<file path=docProps/thumbnail.jpeg>
</file>